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1" r:id="rId5"/>
    <p:sldId id="264" r:id="rId6"/>
    <p:sldId id="262" r:id="rId7"/>
    <p:sldId id="269" r:id="rId8"/>
    <p:sldId id="273" r:id="rId9"/>
    <p:sldId id="274" r:id="rId10"/>
    <p:sldId id="275" r:id="rId11"/>
    <p:sldId id="272" r:id="rId12"/>
    <p:sldId id="263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1D4"/>
    <a:srgbClr val="57CDD9"/>
    <a:srgbClr val="FF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6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90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1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2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2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3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58DE-832A-41FC-BB40-094ED696CE6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A6FA31-B649-421A-9B51-74A3A46A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45" y="1821737"/>
            <a:ext cx="11924714" cy="861774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OUR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9306" y="3711388"/>
            <a:ext cx="3913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algn="ctr"/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667" y="5921031"/>
            <a:ext cx="5620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0070C0"/>
                </a:solidFill>
              </a:rPr>
              <a:t>Cao </a:t>
            </a:r>
            <a:r>
              <a:rPr lang="en-US" sz="3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3000" b="1" i="1" dirty="0" smtClean="0">
                <a:solidFill>
                  <a:srgbClr val="0070C0"/>
                </a:solidFill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</a:rPr>
              <a:t>Dat</a:t>
            </a:r>
            <a:endParaRPr lang="en-US" sz="3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2356" y="814787"/>
            <a:ext cx="3537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and </a:t>
            </a:r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say.</a:t>
            </a:r>
            <a:endParaRPr lang="en-US" sz="25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9934" y="1879755"/>
            <a:ext cx="4042041" cy="1862260"/>
            <a:chOff x="398474" y="2998075"/>
            <a:chExt cx="4042041" cy="186226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931884" y="2998075"/>
              <a:ext cx="3508631" cy="611009"/>
            </a:xfrm>
            <a:prstGeom prst="wedgeRoundRectCallout">
              <a:avLst>
                <a:gd name="adj1" fmla="val -34044"/>
                <a:gd name="adj2" fmla="val 11355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What are you doing?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398474" y="4030624"/>
              <a:ext cx="1066821" cy="829711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80955" y="3220608"/>
            <a:ext cx="2415868" cy="1654502"/>
            <a:chOff x="2143129" y="4269478"/>
            <a:chExt cx="2415868" cy="1654502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635624" y="4269478"/>
              <a:ext cx="1923373" cy="536908"/>
            </a:xfrm>
            <a:prstGeom prst="wedgeRoundRectCallout">
              <a:avLst>
                <a:gd name="adj1" fmla="val -42081"/>
                <a:gd name="adj2" fmla="val 10964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I’m </a:t>
              </a:r>
              <a:r>
                <a:rPr lang="en-US" sz="2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cooking</a:t>
              </a:r>
              <a:r>
                <a:rPr lang="en-US" sz="2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2143129" y="5009580"/>
              <a:ext cx="914400" cy="914400"/>
            </a:xfrm>
            <a:prstGeom prst="smileyFac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79" y="268941"/>
            <a:ext cx="6826198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273" y="276706"/>
            <a:ext cx="7300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WHAT ARE YOU DOING?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28" y="1513172"/>
            <a:ext cx="2440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Let’s talk.</a:t>
            </a:r>
            <a:endParaRPr lang="en-US" sz="25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67" y="1513172"/>
            <a:ext cx="3353122" cy="263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81" y="1513172"/>
            <a:ext cx="3561477" cy="249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41" y="4140952"/>
            <a:ext cx="3533589" cy="2650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39" y="4140952"/>
            <a:ext cx="3810620" cy="26276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235" y="2399007"/>
            <a:ext cx="4042041" cy="1862260"/>
            <a:chOff x="398474" y="2998075"/>
            <a:chExt cx="4042041" cy="186226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931884" y="2998075"/>
              <a:ext cx="3508631" cy="611009"/>
            </a:xfrm>
            <a:prstGeom prst="wedgeRoundRectCallout">
              <a:avLst>
                <a:gd name="adj1" fmla="val -34044"/>
                <a:gd name="adj2" fmla="val 11355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What are you doing?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Smiley Face 13"/>
            <p:cNvSpPr/>
            <p:nvPr/>
          </p:nvSpPr>
          <p:spPr>
            <a:xfrm>
              <a:off x="398474" y="4030624"/>
              <a:ext cx="1066821" cy="829711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26755" y="3906408"/>
            <a:ext cx="2415868" cy="1654502"/>
            <a:chOff x="2143129" y="4269478"/>
            <a:chExt cx="2415868" cy="1654502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2635624" y="4269478"/>
              <a:ext cx="1923373" cy="536908"/>
            </a:xfrm>
            <a:prstGeom prst="wedgeRoundRectCallout">
              <a:avLst>
                <a:gd name="adj1" fmla="val -42081"/>
                <a:gd name="adj2" fmla="val 10964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I’m </a:t>
              </a:r>
              <a:r>
                <a:rPr lang="en-US" sz="2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…..</a:t>
              </a:r>
              <a:r>
                <a:rPr lang="en-US" sz="2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2143129" y="5009580"/>
              <a:ext cx="914400" cy="914400"/>
            </a:xfrm>
            <a:prstGeom prst="smileyFac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76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227" y="2111401"/>
            <a:ext cx="45579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tick</a:t>
            </a: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(p 53)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3729" y="2911184"/>
            <a:ext cx="25954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Key: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a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b</a:t>
            </a: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696" y="340824"/>
            <a:ext cx="7300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WHAT ARE YOU DOING?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  <p:pic>
        <p:nvPicPr>
          <p:cNvPr id="3" name="68 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3953" y="5598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264" y="2836916"/>
            <a:ext cx="993179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r>
              <a:rPr lang="en-US" sz="3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- Do exercise 5 and 6 page 53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- Learn vocabulary and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sentence pattern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by heart. 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next lesson.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7811" y="408060"/>
            <a:ext cx="83640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WHAT ARE YOU DOING?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9474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7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24" y="879054"/>
            <a:ext cx="8629081" cy="60058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4745" y="329916"/>
            <a:ext cx="4979963" cy="4101406"/>
            <a:chOff x="154745" y="329916"/>
            <a:chExt cx="4979963" cy="4101406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858129" y="329916"/>
              <a:ext cx="4276579" cy="1463040"/>
            </a:xfrm>
            <a:prstGeom prst="wedgeRoundRectCallout">
              <a:avLst>
                <a:gd name="adj1" fmla="val -37379"/>
                <a:gd name="adj2" fmla="val 129893"/>
                <a:gd name="adj3" fmla="val 16667"/>
              </a:avLst>
            </a:prstGeom>
            <a:solidFill>
              <a:srgbClr val="57CD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are you doing?</a:t>
              </a:r>
              <a:endPara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miley Face 7"/>
            <p:cNvSpPr/>
            <p:nvPr/>
          </p:nvSpPr>
          <p:spPr>
            <a:xfrm>
              <a:off x="154745" y="3024553"/>
              <a:ext cx="1406769" cy="1406769"/>
            </a:xfrm>
            <a:prstGeom prst="smileyFace">
              <a:avLst/>
            </a:prstGeom>
            <a:solidFill>
              <a:srgbClr val="57CD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6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2356" y="463596"/>
            <a:ext cx="73009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WHAT ARE YOU DOING?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643977"/>
            <a:ext cx="9092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cleaning the floor: đang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02015"/>
            <a:ext cx="59224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reading: đang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18198"/>
            <a:ext cx="6147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cooking: đang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04973"/>
            <a:ext cx="6879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listening to music: đang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442648"/>
            <a:ext cx="339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21" y="2215382"/>
            <a:ext cx="4021686" cy="3779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90" y="2215382"/>
            <a:ext cx="4081147" cy="3779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91" y="2215381"/>
            <a:ext cx="4110878" cy="3779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21" y="2326341"/>
            <a:ext cx="4081145" cy="36082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66032" y="2094813"/>
            <a:ext cx="4373250" cy="389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3" y="2148088"/>
            <a:ext cx="9087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/>
              <a:t>Match the </a:t>
            </a:r>
            <a:r>
              <a:rPr lang="vi-VN" sz="3000" b="1" dirty="0" smtClean="0"/>
              <a:t>wor</a:t>
            </a:r>
            <a:r>
              <a:rPr lang="en-US" sz="3000" b="1" dirty="0" smtClean="0"/>
              <a:t>d</a:t>
            </a:r>
            <a:r>
              <a:rPr lang="vi-VN" sz="3000" b="1" dirty="0" smtClean="0"/>
              <a:t> </a:t>
            </a:r>
            <a:r>
              <a:rPr lang="vi-VN" sz="3000" b="1" dirty="0"/>
              <a:t>from A with the meaning from B</a:t>
            </a:r>
            <a:endParaRPr lang="en-US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14013"/>
              </p:ext>
            </p:extLst>
          </p:nvPr>
        </p:nvGraphicFramePr>
        <p:xfrm>
          <a:off x="1266091" y="2858529"/>
          <a:ext cx="9903657" cy="2654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1829"/>
                <a:gridCol w="4951828"/>
              </a:tblGrid>
              <a:tr h="551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02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listening to music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cooking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cleaning the floor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3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</a:t>
                      </a:r>
                      <a:endParaRPr lang="en-US" sz="3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đang </a:t>
                      </a:r>
                      <a:r>
                        <a:rPr lang="en-US" sz="3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nấu</a:t>
                      </a: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đang </a:t>
                      </a:r>
                      <a:r>
                        <a:rPr lang="en-US" sz="3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</a:t>
                      </a: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sàn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nhà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đang 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nhạc</a:t>
                      </a:r>
                      <a:endParaRPr lang="en-US" sz="3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đang 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972188" y="3717934"/>
            <a:ext cx="1360462" cy="913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40741" y="3750884"/>
            <a:ext cx="3091909" cy="421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4087" y="4139964"/>
            <a:ext cx="1398563" cy="478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37095" y="5042266"/>
            <a:ext cx="3195555" cy="53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37524" y="5832126"/>
            <a:ext cx="6794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Key: 1 – c, 2 – a, 3 – b, 4 –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0273" y="276706"/>
            <a:ext cx="73009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WHAT ARE YOU DOING?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35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7364" y="1578303"/>
            <a:ext cx="770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listen and repeat (P 52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6435" y="4155505"/>
            <a:ext cx="8239736" cy="2400657"/>
            <a:chOff x="1173205" y="4805090"/>
            <a:chExt cx="8239736" cy="2400657"/>
          </a:xfrm>
        </p:grpSpPr>
        <p:sp>
          <p:nvSpPr>
            <p:cNvPr id="2" name="TextBox 1"/>
            <p:cNvSpPr txBox="1"/>
            <p:nvPr/>
          </p:nvSpPr>
          <p:spPr>
            <a:xfrm>
              <a:off x="2099910" y="4805090"/>
              <a:ext cx="731303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Sentence pattern: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What are you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doing?</a:t>
              </a:r>
            </a:p>
            <a:p>
              <a:r>
                <a:rPr lang="en-US" sz="2500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500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 làm </a:t>
              </a:r>
              <a:r>
                <a:rPr lang="en-US" sz="2500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vậy?</a:t>
              </a:r>
              <a:endParaRPr lang="en-US" sz="2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I’m </a:t>
              </a:r>
              <a:r>
                <a:rPr lang="en-US" sz="25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reading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read+ing</a:t>
              </a:r>
              <a:endParaRPr lang="en-US" sz="25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(</a:t>
              </a:r>
              <a:r>
                <a:rPr lang="en-US" sz="2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V+ing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500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đang </a:t>
              </a:r>
              <a:r>
                <a:rPr lang="en-US" sz="2500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500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173205" y="5364549"/>
              <a:ext cx="790066" cy="4642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133916" y="2232105"/>
            <a:ext cx="4176345" cy="483261"/>
          </a:xfrm>
          <a:prstGeom prst="wedgeRoundRectCallout">
            <a:avLst>
              <a:gd name="adj1" fmla="val -37663"/>
              <a:gd name="adj2" fmla="val 944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home. Where are you,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766394" y="3299022"/>
            <a:ext cx="2911391" cy="512537"/>
          </a:xfrm>
          <a:prstGeom prst="wedgeRoundRectCallout">
            <a:avLst>
              <a:gd name="adj1" fmla="val -58792"/>
              <a:gd name="adj2" fmla="val 786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doing?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25236" y="2541607"/>
            <a:ext cx="2124635" cy="473332"/>
          </a:xfrm>
          <a:prstGeom prst="wedgeRoundRectCallout">
            <a:avLst>
              <a:gd name="adj1" fmla="val 46730"/>
              <a:gd name="adj2" fmla="val 878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in my room.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328647" y="3719779"/>
            <a:ext cx="1721224" cy="435726"/>
          </a:xfrm>
          <a:prstGeom prst="wedgeRoundRectCallout">
            <a:avLst>
              <a:gd name="adj1" fmla="val 54167"/>
              <a:gd name="adj2" fmla="val -1252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reading.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0273" y="276706"/>
            <a:ext cx="7300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WHAT ARE YOU DOING?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61073" y="2697051"/>
            <a:ext cx="792809" cy="1340266"/>
            <a:chOff x="1261073" y="2697051"/>
            <a:chExt cx="792809" cy="1340266"/>
          </a:xfrm>
        </p:grpSpPr>
        <p:sp>
          <p:nvSpPr>
            <p:cNvPr id="5" name="Smiley Face 4"/>
            <p:cNvSpPr/>
            <p:nvPr/>
          </p:nvSpPr>
          <p:spPr>
            <a:xfrm>
              <a:off x="1280780" y="2697051"/>
              <a:ext cx="773102" cy="969513"/>
            </a:xfrm>
            <a:prstGeom prst="smileyFace">
              <a:avLst/>
            </a:prstGeom>
            <a:solidFill>
              <a:srgbClr val="57CD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1073" y="3637207"/>
              <a:ext cx="738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679089" y="2568042"/>
            <a:ext cx="773102" cy="1469275"/>
            <a:chOff x="9679089" y="2568042"/>
            <a:chExt cx="773102" cy="1469275"/>
          </a:xfrm>
        </p:grpSpPr>
        <p:sp>
          <p:nvSpPr>
            <p:cNvPr id="11" name="Smiley Face 10"/>
            <p:cNvSpPr/>
            <p:nvPr/>
          </p:nvSpPr>
          <p:spPr>
            <a:xfrm>
              <a:off x="9679089" y="2637470"/>
              <a:ext cx="773102" cy="969513"/>
            </a:xfrm>
            <a:prstGeom prst="smileyFace">
              <a:avLst/>
            </a:prstGeom>
            <a:solidFill>
              <a:srgbClr val="EF91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Sun 11"/>
            <p:cNvSpPr/>
            <p:nvPr/>
          </p:nvSpPr>
          <p:spPr>
            <a:xfrm>
              <a:off x="10065640" y="2568042"/>
              <a:ext cx="363070" cy="295835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3275" y="3637207"/>
              <a:ext cx="738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67 Track 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153" y="6042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0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673" y="1688845"/>
            <a:ext cx="3537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and </a:t>
            </a:r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say.</a:t>
            </a:r>
            <a:endParaRPr lang="en-US" sz="25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80" y="4430482"/>
            <a:ext cx="2425928" cy="1865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98" y="2201803"/>
            <a:ext cx="2415435" cy="1725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12" y="4430482"/>
            <a:ext cx="2035606" cy="1798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16" y="2335176"/>
            <a:ext cx="2307447" cy="164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1174" y="1986360"/>
            <a:ext cx="1478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a. reading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9245913" y="1925347"/>
            <a:ext cx="1470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cooking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02185" y="3988125"/>
            <a:ext cx="2670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c. listening to music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9055998" y="3988126"/>
            <a:ext cx="2815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cleaning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8474" y="2998075"/>
            <a:ext cx="4042041" cy="1862260"/>
            <a:chOff x="398474" y="2998075"/>
            <a:chExt cx="4042041" cy="186226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931884" y="2998075"/>
              <a:ext cx="3508631" cy="611009"/>
            </a:xfrm>
            <a:prstGeom prst="wedgeRoundRectCallout">
              <a:avLst>
                <a:gd name="adj1" fmla="val -34044"/>
                <a:gd name="adj2" fmla="val 11355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What are you doing?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398474" y="4030624"/>
              <a:ext cx="1066821" cy="829711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43129" y="4269478"/>
            <a:ext cx="2415868" cy="1654502"/>
            <a:chOff x="2143129" y="4269478"/>
            <a:chExt cx="2415868" cy="1654502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778314" y="4269478"/>
              <a:ext cx="1780683" cy="536908"/>
            </a:xfrm>
            <a:prstGeom prst="wedgeRoundRectCallout">
              <a:avLst>
                <a:gd name="adj1" fmla="val -42081"/>
                <a:gd name="adj2" fmla="val 10964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I’m …….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2143129" y="5009580"/>
              <a:ext cx="914400" cy="914400"/>
            </a:xfrm>
            <a:prstGeom prst="smileyFac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00273" y="276706"/>
            <a:ext cx="7300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WHAT ARE YOU DOING?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7387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45" y="693143"/>
            <a:ext cx="6766336" cy="5870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356" y="814787"/>
            <a:ext cx="3537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and </a:t>
            </a:r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say.</a:t>
            </a:r>
            <a:endParaRPr lang="en-US" sz="25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9934" y="1766201"/>
            <a:ext cx="4042041" cy="1862260"/>
            <a:chOff x="398474" y="2998075"/>
            <a:chExt cx="4042041" cy="186226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931884" y="2998075"/>
              <a:ext cx="3508631" cy="611009"/>
            </a:xfrm>
            <a:prstGeom prst="wedgeRoundRectCallout">
              <a:avLst>
                <a:gd name="adj1" fmla="val -34044"/>
                <a:gd name="adj2" fmla="val 11355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What are you doing?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398474" y="4030624"/>
              <a:ext cx="1066821" cy="829711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45035" y="3213605"/>
            <a:ext cx="2415868" cy="1654502"/>
            <a:chOff x="2143129" y="4269478"/>
            <a:chExt cx="2415868" cy="1654502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635624" y="4269478"/>
              <a:ext cx="1923373" cy="536908"/>
            </a:xfrm>
            <a:prstGeom prst="wedgeRoundRectCallout">
              <a:avLst>
                <a:gd name="adj1" fmla="val -42081"/>
                <a:gd name="adj2" fmla="val 10964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I’m reading.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2143129" y="5009580"/>
              <a:ext cx="914400" cy="914400"/>
            </a:xfrm>
            <a:prstGeom prst="smileyFac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79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2356" y="814787"/>
            <a:ext cx="3537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and </a:t>
            </a:r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say.</a:t>
            </a:r>
            <a:endParaRPr lang="en-US" sz="25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9934" y="2677962"/>
            <a:ext cx="4042041" cy="1862260"/>
            <a:chOff x="398474" y="2998075"/>
            <a:chExt cx="4042041" cy="186226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931884" y="2998075"/>
              <a:ext cx="3508631" cy="611009"/>
            </a:xfrm>
            <a:prstGeom prst="wedgeRoundRectCallout">
              <a:avLst>
                <a:gd name="adj1" fmla="val -34044"/>
                <a:gd name="adj2" fmla="val 11355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What are you doing?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398474" y="4030624"/>
              <a:ext cx="1066821" cy="829711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71799" y="4075428"/>
            <a:ext cx="3346378" cy="2120838"/>
            <a:chOff x="1771799" y="4075428"/>
            <a:chExt cx="3346378" cy="2120838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1909483" y="4075428"/>
              <a:ext cx="3208694" cy="740102"/>
            </a:xfrm>
            <a:prstGeom prst="wedgeRoundRectCallout">
              <a:avLst>
                <a:gd name="adj1" fmla="val -24061"/>
                <a:gd name="adj2" fmla="val 11509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I’m cleaning the floor.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1771799" y="5281866"/>
              <a:ext cx="914400" cy="914400"/>
            </a:xfrm>
            <a:prstGeom prst="smileyFac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83" y="187893"/>
            <a:ext cx="6150457" cy="6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2356" y="814787"/>
            <a:ext cx="3537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and </a:t>
            </a:r>
            <a:r>
              <a:rPr lang="en-US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say.</a:t>
            </a:r>
            <a:endParaRPr lang="en-US" sz="25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9934" y="1825807"/>
            <a:ext cx="4042041" cy="1862260"/>
            <a:chOff x="398474" y="2998075"/>
            <a:chExt cx="4042041" cy="186226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931884" y="2998075"/>
              <a:ext cx="3508631" cy="611009"/>
            </a:xfrm>
            <a:prstGeom prst="wedgeRoundRectCallout">
              <a:avLst>
                <a:gd name="adj1" fmla="val -34044"/>
                <a:gd name="adj2" fmla="val 11355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What are you doing?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398474" y="4030624"/>
              <a:ext cx="1066821" cy="829711"/>
            </a:xfrm>
            <a:prstGeom prst="smileyFac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3344" y="3688067"/>
            <a:ext cx="3865695" cy="1674655"/>
            <a:chOff x="1687836" y="4283121"/>
            <a:chExt cx="3865695" cy="1674655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245121" y="4283121"/>
              <a:ext cx="3308410" cy="590857"/>
            </a:xfrm>
            <a:prstGeom prst="wedgeRoundRectCallout">
              <a:avLst>
                <a:gd name="adj1" fmla="val -42081"/>
                <a:gd name="adj2" fmla="val 10964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I’m </a:t>
              </a:r>
              <a:r>
                <a:rPr lang="en-US" sz="2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listening to music.</a:t>
              </a:r>
              <a:endPara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1687836" y="5043376"/>
              <a:ext cx="914400" cy="914400"/>
            </a:xfrm>
            <a:prstGeom prst="smileyFac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37" y="255493"/>
            <a:ext cx="6750414" cy="63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</TotalTime>
  <Words>391</Words>
  <Application>Microsoft Office PowerPoint</Application>
  <PresentationFormat>Custom</PresentationFormat>
  <Paragraphs>80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TrangNguyen</dc:creator>
  <cp:lastModifiedBy>Windows User</cp:lastModifiedBy>
  <cp:revision>73</cp:revision>
  <dcterms:created xsi:type="dcterms:W3CDTF">2015-03-21T07:59:02Z</dcterms:created>
  <dcterms:modified xsi:type="dcterms:W3CDTF">2016-05-03T13:12:00Z</dcterms:modified>
</cp:coreProperties>
</file>